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.org/archive/30945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ashingtonpost.com/politics/obama-offers-positive-vision-of-a-nation-whose-diversity-is-a-strength/2016/07/28/425c2dac-54a0-11e6-bbf5-957ad17b4385_stor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69127"/>
            <a:ext cx="9601196" cy="350674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Former President Barack Obama had visions that were primarily based on improving the foundations of the American government itself.</a:t>
            </a:r>
          </a:p>
          <a:p>
            <a:r>
              <a:rPr lang="en-US" sz="2000" dirty="0" smtClean="0"/>
              <a:t>Obama’s main focus was to make the Us government accountable for every achievement and for every failure as well.</a:t>
            </a:r>
          </a:p>
          <a:p>
            <a:r>
              <a:rPr lang="en-US" sz="2000" dirty="0" smtClean="0"/>
              <a:t>This presentation highlights some of his key visions and missions that he had for the nation.</a:t>
            </a:r>
          </a:p>
          <a:p>
            <a:r>
              <a:rPr lang="en-US" sz="2000" dirty="0" smtClean="0"/>
              <a:t>First, he was more concerned with the expansion of the nation’s education sector which he particularly termed as a cradle to career.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662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1" y="2396835"/>
            <a:ext cx="9601196" cy="3659141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As a president, he was more focused in ensuring an improved quality in the country’s early childhood education.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He supported the American teachers through professional development and demanded greater accountability for the charter schools.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As president, he advocated for an increase in federal funding for college students through the American recovery and investment act.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He was a visionary leader whose main focus was strengthening the nation’s education sector.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7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/>
              <a:t>Additionally</a:t>
            </a:r>
            <a:r>
              <a:rPr lang="en-US" sz="2000" dirty="0"/>
              <a:t>, Obama was also concerned with ending global terrorism. He often spoke of the United States military efforts to counter the security imposed on the USA by the radical Islamic terrorist </a:t>
            </a:r>
            <a:r>
              <a:rPr lang="en-US" sz="2000" dirty="0" smtClean="0"/>
              <a:t>groups (Smits, 2016).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In his inaugural speech, he pledged to make America and the world a better place to live, for this reason, he particularly focused on ending terrorism activities which he partially accomplished by killing Osama bin Laden.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6552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sz="2000" dirty="0" smtClean="0"/>
              <a:t>President Obama was also focused on ensuring national unity by shunning away from racial discrimination.</a:t>
            </a:r>
          </a:p>
          <a:p>
            <a:pPr algn="just">
              <a:lnSpc>
                <a:spcPct val="160000"/>
              </a:lnSpc>
            </a:pPr>
            <a:r>
              <a:rPr lang="en-US" sz="2000" dirty="0" smtClean="0"/>
              <a:t>His vision was to build a stronger and united nation. Through his slogan, Yes We Can, he was convinced that this was possible.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2481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Obama’s administration mainly focused on the essential parts of the economy.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en-US" sz="2000" dirty="0"/>
              <a:t>He placed much emphasis on education, ending terrorism, developing clean energy sources.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en-US" sz="2000" dirty="0"/>
              <a:t>. Moreover, he was as well concerned with the American innovation focusing on the country’s unique strengths and the spirit of discovery and innovation. </a:t>
            </a:r>
          </a:p>
        </p:txBody>
      </p:sp>
    </p:spTree>
    <p:extLst>
      <p:ext uri="{BB962C8B-B14F-4D97-AF65-F5344CB8AC3E}">
        <p14:creationId xmlns:p14="http://schemas.microsoft.com/office/powerpoint/2010/main" val="105041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081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690255"/>
            <a:ext cx="9601196" cy="418561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Smits, P. C. M. (2016). Ethical Realism: From Vision to Policy under President Barack Obama</a:t>
            </a:r>
            <a:r>
              <a:rPr lang="en-US" dirty="0" smtClean="0"/>
              <a:t>. </a:t>
            </a:r>
            <a:r>
              <a:rPr lang="en-US" dirty="0"/>
              <a:t>Retrieved: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www.nea.org/archive/30945.htm</a:t>
            </a:r>
            <a:endParaRPr lang="en-US" dirty="0" smtClean="0"/>
          </a:p>
          <a:p>
            <a:r>
              <a:rPr lang="en-US" dirty="0" smtClean="0"/>
              <a:t>National Education Association. </a:t>
            </a:r>
            <a:r>
              <a:rPr lang="en-US" dirty="0"/>
              <a:t>(2009). President Obama’s vision for 21st century America centers on strengthening </a:t>
            </a:r>
            <a:r>
              <a:rPr lang="en-US" dirty="0" smtClean="0"/>
              <a:t>education. Retrieved at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www.nea.org/archive/30945.htm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900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Holland, D., &amp; Burns, J. O. (2018). The American space exploration narrative from the cold war through the </a:t>
            </a:r>
            <a:r>
              <a:rPr lang="en-US" dirty="0" smtClean="0"/>
              <a:t>Obama </a:t>
            </a:r>
            <a:r>
              <a:rPr lang="en-US" dirty="0"/>
              <a:t>administration. Space Policy, 46, </a:t>
            </a:r>
            <a:r>
              <a:rPr lang="en-US" dirty="0" smtClean="0"/>
              <a:t>9-17. retrieved at: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www.washingtonpost.com/politics/obama-offers-positive-vision-of-a-nation-whose-diversity-is-a-strength/2016/07/28/425c2dac-54a0-11e6-bbf5-957ad17b4385_story.html</a:t>
            </a:r>
            <a:endParaRPr lang="en-US" dirty="0" smtClean="0"/>
          </a:p>
          <a:p>
            <a:r>
              <a:rPr lang="en-US" dirty="0"/>
              <a:t>Prasch, A. M. (2019). Obama in Selma: Deixis, rhetorical vision, and the “true meaning of America”. Quarterly Journal of Speech, 105(1), 42-67</a:t>
            </a:r>
            <a:r>
              <a:rPr lang="en-US" dirty="0" smtClean="0"/>
              <a:t>. retrieved </a:t>
            </a:r>
            <a:r>
              <a:rPr lang="en-US" dirty="0"/>
              <a:t>at: https://en.wikipedia.org/wiki/Speeches_of_Barack_Obama#:~:text=In%20this%20joint%20session%20Obama,our%20government%20to%20meet%20the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03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</TotalTime>
  <Words>468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Obama Visions And Missions  Author Institutional Affiliation Instructor Course code Date of submission</dc:title>
  <dc:creator>Steve Young</dc:creator>
  <cp:lastModifiedBy>hp</cp:lastModifiedBy>
  <cp:revision>51</cp:revision>
  <dcterms:created xsi:type="dcterms:W3CDTF">2020-08-16T09:36:29Z</dcterms:created>
  <dcterms:modified xsi:type="dcterms:W3CDTF">2020-08-18T08:30:37Z</dcterms:modified>
</cp:coreProperties>
</file>